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4E2D-F6F3-474A-AA41-3EF338408D84}" type="datetimeFigureOut">
              <a:rPr lang="en-US" smtClean="0"/>
              <a:t>2014-09-29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F073-BF17-C74D-BBBB-62BD722697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cellsalive.com/cells/bactcell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2067"/>
            <a:ext cx="7772400" cy="1470025"/>
          </a:xfrm>
        </p:spPr>
        <p:txBody>
          <a:bodyPr/>
          <a:lstStyle/>
          <a:p>
            <a:r>
              <a:rPr lang="en-US" b="1" dirty="0" smtClean="0"/>
              <a:t>Two Basic Cell Types:</a:t>
            </a:r>
            <a:br>
              <a:rPr lang="en-US" b="1" dirty="0" smtClean="0"/>
            </a:br>
            <a:r>
              <a:rPr lang="en-US" b="1" dirty="0" smtClean="0"/>
              <a:t>Prokaryotic vs. Eukaryotic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4954" b="31944"/>
          <a:stretch>
            <a:fillRect/>
          </a:stretch>
        </p:blipFill>
        <p:spPr>
          <a:xfrm>
            <a:off x="1314450" y="3708400"/>
            <a:ext cx="2686154" cy="199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34" y="2342092"/>
            <a:ext cx="4199466" cy="419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34326" r="38421" b="36268"/>
          <a:stretch/>
        </p:blipFill>
        <p:spPr bwMode="auto">
          <a:xfrm>
            <a:off x="152400" y="1066800"/>
            <a:ext cx="8458200" cy="50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473" y="152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Prokaryotic Cell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http://www.cellsalive.com/cells/bactcell.htm#top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Two Basic Types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Remember….cells are the basic unit of life for ALL living things.</a:t>
            </a:r>
          </a:p>
          <a:p>
            <a:endParaRPr lang="en-US" dirty="0" smtClean="0"/>
          </a:p>
          <a:p>
            <a:r>
              <a:rPr lang="en-US" dirty="0" smtClean="0"/>
              <a:t>There are two basic types of cells:</a:t>
            </a:r>
          </a:p>
          <a:p>
            <a:pPr marL="971550" lvl="1" indent="-514350">
              <a:buAutoNum type="arabicPeriod"/>
            </a:pPr>
            <a:r>
              <a:rPr lang="en-US" u="sng" dirty="0" smtClean="0"/>
              <a:t>Prokaryotic cells </a:t>
            </a:r>
            <a:r>
              <a:rPr lang="en-US" dirty="0" smtClean="0"/>
              <a:t>– found in bacteria</a:t>
            </a:r>
          </a:p>
          <a:p>
            <a:pPr marL="971550" lvl="1" indent="-514350">
              <a:buAutoNum type="arabicPeriod"/>
            </a:pPr>
            <a:r>
              <a:rPr lang="en-US" u="sng" dirty="0" smtClean="0"/>
              <a:t>Eukaryotic cells </a:t>
            </a:r>
            <a:r>
              <a:rPr lang="en-US" dirty="0" smtClean="0"/>
              <a:t>– found in </a:t>
            </a:r>
            <a:r>
              <a:rPr lang="en-US" dirty="0" err="1" smtClean="0"/>
              <a:t>protists</a:t>
            </a:r>
            <a:r>
              <a:rPr lang="en-US" dirty="0" smtClean="0"/>
              <a:t>, fungi, plants and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Characteristics Shared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the same basic functions</a:t>
            </a:r>
          </a:p>
          <a:p>
            <a:r>
              <a:rPr lang="en-US" dirty="0"/>
              <a:t>S</a:t>
            </a:r>
            <a:r>
              <a:rPr lang="en-US" dirty="0" smtClean="0"/>
              <a:t>urrounded by plasma membrane to control what enters and leaves the cell</a:t>
            </a:r>
          </a:p>
          <a:p>
            <a:r>
              <a:rPr lang="en-US" dirty="0" smtClean="0"/>
              <a:t>“Filled” with cytoplasm</a:t>
            </a:r>
          </a:p>
          <a:p>
            <a:r>
              <a:rPr lang="en-US" dirty="0" smtClean="0"/>
              <a:t>Contain </a:t>
            </a:r>
            <a:r>
              <a:rPr lang="en-US" dirty="0" err="1" smtClean="0"/>
              <a:t>ribosomes</a:t>
            </a:r>
            <a:r>
              <a:rPr lang="en-US" dirty="0" smtClean="0"/>
              <a:t> to make protein</a:t>
            </a:r>
          </a:p>
          <a:p>
            <a:r>
              <a:rPr lang="en-US" dirty="0" smtClean="0"/>
              <a:t>Contain DNA to give the general instructions for the cell’s life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Makes Eukaryotic Cells Different?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Much </a:t>
            </a:r>
            <a:r>
              <a:rPr lang="en-US" sz="4300" dirty="0" smtClean="0"/>
              <a:t>larger</a:t>
            </a:r>
          </a:p>
          <a:p>
            <a:r>
              <a:rPr lang="en-US" dirty="0" smtClean="0"/>
              <a:t>Much more complex</a:t>
            </a:r>
          </a:p>
          <a:p>
            <a:endParaRPr lang="en-US" dirty="0"/>
          </a:p>
          <a:p>
            <a:r>
              <a:rPr lang="en-US" dirty="0" smtClean="0"/>
              <a:t>Contain a true nucleus to house the genetic material (DNA)</a:t>
            </a:r>
          </a:p>
          <a:p>
            <a:r>
              <a:rPr lang="en-US" dirty="0" smtClean="0"/>
              <a:t>Linear DNA packaged into chromatin found inside the nucleus</a:t>
            </a:r>
          </a:p>
          <a:p>
            <a:r>
              <a:rPr lang="en-US" dirty="0" smtClean="0"/>
              <a:t>Contains specialized structures in the cytoplasm called organelles to carry out various functions </a:t>
            </a:r>
          </a:p>
          <a:p>
            <a:r>
              <a:rPr lang="en-US" dirty="0" smtClean="0"/>
              <a:t>Not all have a cell wall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Eukaryotic Cells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98" y="1536172"/>
            <a:ext cx="6637531" cy="462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Makes Prokaryotic Cells Different?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</a:t>
            </a:r>
            <a:r>
              <a:rPr lang="en-US" sz="1600" dirty="0" smtClean="0"/>
              <a:t>smaller</a:t>
            </a:r>
          </a:p>
          <a:p>
            <a:r>
              <a:rPr lang="en-US" dirty="0" smtClean="0"/>
              <a:t>Less complex</a:t>
            </a:r>
          </a:p>
          <a:p>
            <a:endParaRPr lang="en-US" dirty="0" smtClean="0"/>
          </a:p>
          <a:p>
            <a:r>
              <a:rPr lang="en-US" dirty="0" smtClean="0"/>
              <a:t>No true nucleus</a:t>
            </a:r>
          </a:p>
          <a:p>
            <a:r>
              <a:rPr lang="en-US" dirty="0" smtClean="0"/>
              <a:t>Circular DNA that is found in the cytoplasm</a:t>
            </a:r>
          </a:p>
          <a:p>
            <a:r>
              <a:rPr lang="en-US" dirty="0" smtClean="0"/>
              <a:t>No organelles found in the cytoplasm</a:t>
            </a:r>
          </a:p>
          <a:p>
            <a:r>
              <a:rPr lang="en-US" dirty="0" smtClean="0"/>
              <a:t>Surrounded by a cell wall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Prokaryotic Cell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4" y="1932637"/>
            <a:ext cx="5600700" cy="41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54022"/>
              </p:ext>
            </p:extLst>
          </p:nvPr>
        </p:nvGraphicFramePr>
        <p:xfrm>
          <a:off x="1163638" y="169760"/>
          <a:ext cx="6391707" cy="659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6001886" imgH="6196180" progId="Word.Document.12">
                  <p:embed/>
                </p:oleObj>
              </mc:Choice>
              <mc:Fallback>
                <p:oleObj name="Document" r:id="rId4" imgW="6001886" imgH="6196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638" y="169760"/>
                        <a:ext cx="6391707" cy="6597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63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does size have to do with it?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600200"/>
            <a:ext cx="8326582" cy="5031509"/>
          </a:xfrm>
        </p:spPr>
        <p:txBody>
          <a:bodyPr>
            <a:normAutofit/>
          </a:bodyPr>
          <a:lstStyle/>
          <a:p>
            <a:r>
              <a:rPr lang="en-US" dirty="0" smtClean="0"/>
              <a:t>Prokaryotic cells are much smaller than eukaryotic cells.  Why?</a:t>
            </a:r>
          </a:p>
          <a:p>
            <a:pPr lvl="1"/>
            <a:r>
              <a:rPr lang="en-US" dirty="0" smtClean="0"/>
              <a:t>Smaller surface area to volume allows nutrients to easily and quickly reach inner parts of the cell.</a:t>
            </a:r>
          </a:p>
          <a:p>
            <a:pPr lvl="1"/>
            <a:r>
              <a:rPr lang="en-US" dirty="0" smtClean="0"/>
              <a:t>Eukaryotic cells are larger and can not pass nutrients as quickly. They require specialized organelles to: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arry out metabolism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energy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ransport chemicals throughout the cell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3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255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Two Basic Cell Types: Prokaryotic vs. Eukaryotic Cells</vt:lpstr>
      <vt:lpstr>Two Basic Types</vt:lpstr>
      <vt:lpstr>Characteristics Shared</vt:lpstr>
      <vt:lpstr>What Makes Eukaryotic Cells Different?</vt:lpstr>
      <vt:lpstr>Eukaryotic Cells</vt:lpstr>
      <vt:lpstr>What Makes Prokaryotic Cells Different?</vt:lpstr>
      <vt:lpstr>Prokaryotic Cell</vt:lpstr>
      <vt:lpstr>PowerPoint Presentation</vt:lpstr>
      <vt:lpstr>What does size have to do with it?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Basic Cell Types: Prokaryotic vs. Eukaryotic Cells</dc:title>
  <dc:creator>Alexandra Liberatore</dc:creator>
  <cp:lastModifiedBy>Meryl Probst</cp:lastModifiedBy>
  <cp:revision>7</cp:revision>
  <dcterms:created xsi:type="dcterms:W3CDTF">2011-09-18T14:00:53Z</dcterms:created>
  <dcterms:modified xsi:type="dcterms:W3CDTF">2014-09-30T14:53:20Z</dcterms:modified>
</cp:coreProperties>
</file>